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35" d="100"/>
          <a:sy n="135" d="100"/>
        </p:scale>
        <p:origin x="325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C03C4C-935F-68A1-688A-D1097A46BEE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헤이 모두들 안녕</a:t>
            </a:r>
            <a:endParaRPr lang="en-US" altLang="ko-KR"/>
          </a:p>
          <a:p>
            <a:pPr lvl="1"/>
            <a:r>
              <a:rPr lang="ko-KR" altLang="en-US"/>
              <a:t>내가 누군지 아니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/>
              <a:t>무궁화 삼천리</a:t>
            </a:r>
            <a:r>
              <a:rPr lang="en-US" altLang="ko-KR" dirty="0"/>
              <a:t> </a:t>
            </a:r>
            <a:r>
              <a:rPr lang="ko-KR" altLang="en-US"/>
              <a:t>화려가앙산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22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105</cp:revision>
  <dcterms:created xsi:type="dcterms:W3CDTF">2024-02-09T18:46:30Z</dcterms:created>
  <dcterms:modified xsi:type="dcterms:W3CDTF">2025-04-19T17:17:30Z</dcterms:modified>
</cp:coreProperties>
</file>